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0" y="1454022"/>
            <a:ext cx="10492317" cy="1470025"/>
          </a:xfrm>
        </p:spPr>
        <p:txBody>
          <a:bodyPr>
            <a:normAutofit/>
          </a:bodyPr>
          <a:lstStyle>
            <a:lvl1pPr>
              <a:defRPr sz="3200" b="0" baseline="0"/>
            </a:lvl1pPr>
          </a:lstStyle>
          <a:p>
            <a:r>
              <a:rPr lang="es-ES_tradnl" dirty="0" smtClean="0"/>
              <a:t>TÍTULO PRESENTACIÓN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914400" y="2536742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Subtítulo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Agrupar 10"/>
          <p:cNvGrpSpPr/>
          <p:nvPr userDrawn="1"/>
        </p:nvGrpSpPr>
        <p:grpSpPr>
          <a:xfrm>
            <a:off x="9177483" y="2"/>
            <a:ext cx="2482685" cy="6857999"/>
            <a:chOff x="6883112" y="1"/>
            <a:chExt cx="1862014" cy="6857999"/>
          </a:xfrm>
        </p:grpSpPr>
        <p:pic>
          <p:nvPicPr>
            <p:cNvPr id="8" name="Imagen 5" descr="1-0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112" y="1"/>
              <a:ext cx="1862014" cy="827852"/>
            </a:xfrm>
            <a:prstGeom prst="rect">
              <a:avLst/>
            </a:prstGeom>
          </p:spPr>
        </p:pic>
        <p:pic>
          <p:nvPicPr>
            <p:cNvPr id="9" name="Imagen 6" descr="2-01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112" y="6346142"/>
              <a:ext cx="1862014" cy="511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43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776" y="125760"/>
            <a:ext cx="10972800" cy="1143000"/>
          </a:xfrm>
        </p:spPr>
        <p:txBody>
          <a:bodyPr/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7776" y="1196753"/>
            <a:ext cx="11356843" cy="452596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5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4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5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7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2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9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240F688-2627-F240-A3A5-CD10AEA100D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03/04/2019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628D6E0-6B1A-264B-B37A-9DBD3AE0695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3" descr="3-0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92" y="-6251"/>
            <a:ext cx="2482685" cy="28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4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558ED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558ED5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942975"/>
            <a:ext cx="9515475" cy="49720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664823" y="365760"/>
            <a:ext cx="655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GUÍA DE POSTULACIÓN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2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833437"/>
            <a:ext cx="95535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5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842962"/>
            <a:ext cx="95535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728662"/>
            <a:ext cx="951547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0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862012"/>
            <a:ext cx="95345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3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852487"/>
            <a:ext cx="95345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5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852487"/>
            <a:ext cx="94964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842962"/>
            <a:ext cx="95535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5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52487"/>
            <a:ext cx="95154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1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862012"/>
            <a:ext cx="95345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7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62012"/>
            <a:ext cx="95154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1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847725"/>
            <a:ext cx="9525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16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62012"/>
            <a:ext cx="95154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90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71537"/>
            <a:ext cx="95154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862012"/>
            <a:ext cx="95154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7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795337"/>
            <a:ext cx="94583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3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614362"/>
            <a:ext cx="949642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823912"/>
            <a:ext cx="95535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9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128712"/>
            <a:ext cx="95154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0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947737"/>
            <a:ext cx="95154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966787"/>
            <a:ext cx="95345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3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852487"/>
            <a:ext cx="95535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22432"/>
      </p:ext>
    </p:extLst>
  </p:cSld>
  <p:clrMapOvr>
    <a:masterClrMapping/>
  </p:clrMapOvr>
</p:sld>
</file>

<file path=ppt/theme/theme1.xml><?xml version="1.0" encoding="utf-8"?>
<a:theme xmlns:a="http://schemas.openxmlformats.org/drawingml/2006/main" name="sercot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3</Words>
  <Application>Microsoft Office PowerPoint</Application>
  <PresentationFormat>Personalizado</PresentationFormat>
  <Paragraphs>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sercotec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Hernandez Martinez</dc:creator>
  <cp:lastModifiedBy>Ana Correa Toloza</cp:lastModifiedBy>
  <cp:revision>5</cp:revision>
  <dcterms:created xsi:type="dcterms:W3CDTF">2019-03-21T15:59:36Z</dcterms:created>
  <dcterms:modified xsi:type="dcterms:W3CDTF">2019-04-03T15:22:58Z</dcterms:modified>
</cp:coreProperties>
</file>